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62" r:id="rId3"/>
    <p:sldId id="266" r:id="rId4"/>
    <p:sldId id="257" r:id="rId5"/>
    <p:sldId id="263" r:id="rId6"/>
    <p:sldId id="260" r:id="rId7"/>
    <p:sldId id="264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993366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91" autoAdjust="0"/>
    <p:restoredTop sz="94576" autoAdjust="0"/>
  </p:normalViewPr>
  <p:slideViewPr>
    <p:cSldViewPr>
      <p:cViewPr varScale="1">
        <p:scale>
          <a:sx n="78" d="100"/>
          <a:sy n="78" d="100"/>
        </p:scale>
        <p:origin x="-115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496" y="-7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35D282-80EB-4E55-8A57-CB1BEF81B315}" type="datetimeFigureOut">
              <a:rPr lang="en-US" smtClean="0"/>
              <a:pPr/>
              <a:t>5/1/2012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79788A-F183-41D6-A3A9-23F115CD7B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79788A-F183-41D6-A3A9-23F115CD7BA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223A3-16B1-4C2B-A1AB-437DFDA877EC}" type="datetimeFigureOut">
              <a:rPr lang="en-US" smtClean="0"/>
              <a:pPr/>
              <a:t>5/1/2012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BABA2-81C1-470F-86BC-FF18613FF6E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223A3-16B1-4C2B-A1AB-437DFDA877EC}" type="datetimeFigureOut">
              <a:rPr lang="en-US" smtClean="0"/>
              <a:pPr/>
              <a:t>5/1/2012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BABA2-81C1-470F-86BC-FF18613FF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223A3-16B1-4C2B-A1AB-437DFDA877EC}" type="datetimeFigureOut">
              <a:rPr lang="en-US" smtClean="0"/>
              <a:pPr/>
              <a:t>5/1/2012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BABA2-81C1-470F-86BC-FF18613FF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223A3-16B1-4C2B-A1AB-437DFDA877EC}" type="datetimeFigureOut">
              <a:rPr lang="en-US" smtClean="0"/>
              <a:pPr/>
              <a:t>5/1/2012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BABA2-81C1-470F-86BC-FF18613FF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223A3-16B1-4C2B-A1AB-437DFDA877EC}" type="datetimeFigureOut">
              <a:rPr lang="en-US" smtClean="0"/>
              <a:pPr/>
              <a:t>5/1/2012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BABA2-81C1-470F-86BC-FF18613FF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223A3-16B1-4C2B-A1AB-437DFDA877EC}" type="datetimeFigureOut">
              <a:rPr lang="en-US" smtClean="0"/>
              <a:pPr/>
              <a:t>5/1/2012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BABA2-81C1-470F-86BC-FF18613FF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223A3-16B1-4C2B-A1AB-437DFDA877EC}" type="datetimeFigureOut">
              <a:rPr lang="en-US" smtClean="0"/>
              <a:pPr/>
              <a:t>5/1/2012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BABA2-81C1-470F-86BC-FF18613FF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223A3-16B1-4C2B-A1AB-437DFDA877EC}" type="datetimeFigureOut">
              <a:rPr lang="en-US" smtClean="0"/>
              <a:pPr/>
              <a:t>5/1/2012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BABA2-81C1-470F-86BC-FF18613FF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223A3-16B1-4C2B-A1AB-437DFDA877EC}" type="datetimeFigureOut">
              <a:rPr lang="en-US" smtClean="0"/>
              <a:pPr/>
              <a:t>5/1/2012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BABA2-81C1-470F-86BC-FF18613FF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223A3-16B1-4C2B-A1AB-437DFDA877EC}" type="datetimeFigureOut">
              <a:rPr lang="en-US" smtClean="0"/>
              <a:pPr/>
              <a:t>5/1/2012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BABA2-81C1-470F-86BC-FF18613FF6E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37E223A3-16B1-4C2B-A1AB-437DFDA877EC}" type="datetimeFigureOut">
              <a:rPr lang="en-US" smtClean="0"/>
              <a:pPr/>
              <a:t>5/1/2012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C03BABA2-81C1-470F-86BC-FF18613FF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7E223A3-16B1-4C2B-A1AB-437DFDA877EC}" type="datetimeFigureOut">
              <a:rPr lang="en-US" smtClean="0"/>
              <a:pPr/>
              <a:t>5/1/2012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03BABA2-81C1-470F-86BC-FF18613FF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1676400"/>
          </a:xfrm>
        </p:spPr>
        <p:txBody>
          <a:bodyPr/>
          <a:lstStyle/>
          <a:p>
            <a:pPr algn="ctr"/>
            <a:r>
              <a:rPr lang="en-US" b="1" dirty="0" smtClean="0"/>
              <a:t>The Legend of </a:t>
            </a:r>
            <a:r>
              <a:rPr lang="en-US" b="1" dirty="0" err="1" smtClean="0"/>
              <a:t>Noccalula</a:t>
            </a:r>
            <a:r>
              <a:rPr lang="en-US" b="1" dirty="0" smtClean="0"/>
              <a:t> falls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76800"/>
            <a:ext cx="6400800" cy="121920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By: Gabriela, </a:t>
            </a:r>
            <a:r>
              <a:rPr lang="en-US" sz="3200" dirty="0" err="1" smtClean="0">
                <a:solidFill>
                  <a:schemeClr val="tx1"/>
                </a:solidFill>
              </a:rPr>
              <a:t>Dameshia</a:t>
            </a:r>
            <a:r>
              <a:rPr lang="en-US" sz="3200" dirty="0" smtClean="0">
                <a:solidFill>
                  <a:schemeClr val="tx1"/>
                </a:solidFill>
              </a:rPr>
              <a:t>, J.R, </a:t>
            </a:r>
            <a:r>
              <a:rPr lang="en-US" sz="3200" dirty="0" err="1" smtClean="0">
                <a:solidFill>
                  <a:schemeClr val="tx1"/>
                </a:solidFill>
              </a:rPr>
              <a:t>Terrilynn</a:t>
            </a:r>
            <a:endParaRPr lang="en-US" sz="3200" dirty="0">
              <a:solidFill>
                <a:schemeClr val="tx1"/>
              </a:solidFill>
            </a:endParaRPr>
          </a:p>
        </p:txBody>
      </p:sp>
      <p:pic>
        <p:nvPicPr>
          <p:cNvPr id="6" name="Picture 5" descr="Noccalula fall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43200" y="1295400"/>
            <a:ext cx="4318000" cy="3124200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pic>
        <p:nvPicPr>
          <p:cNvPr id="2051" name="Picture 3" descr="C:\Users\donaldsont\Pictures\100_0183_op_800x6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905000"/>
            <a:ext cx="2236788" cy="1677591"/>
          </a:xfrm>
          <a:prstGeom prst="rect">
            <a:avLst/>
          </a:prstGeom>
          <a:noFill/>
        </p:spPr>
      </p:pic>
    </p:spTree>
  </p:cSld>
  <p:clrMapOvr>
    <a:masterClrMapping/>
  </p:clrMapOvr>
  <p:transition advTm="872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 of </a:t>
            </a:r>
            <a:r>
              <a:rPr lang="en-US" dirty="0" err="1" smtClean="0"/>
              <a:t>Noccalula</a:t>
            </a:r>
            <a:r>
              <a:rPr lang="en-US" dirty="0" smtClean="0"/>
              <a:t> Falls….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75191"/>
            <a:ext cx="8458200" cy="4625609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Noccalula</a:t>
            </a:r>
            <a:r>
              <a:rPr lang="en-US" dirty="0" smtClean="0"/>
              <a:t> Falls is a beautiful 90-foot waterfall at the western end of Lookout Mountain in Gadsden, Alabama.</a:t>
            </a:r>
            <a:endParaRPr lang="en-US" dirty="0"/>
          </a:p>
        </p:txBody>
      </p:sp>
      <p:pic>
        <p:nvPicPr>
          <p:cNvPr id="3074" name="Picture 2" descr="C:\Users\donaldsont\Pictures\vZu9XwJ55OX7Ag,dk43g-VcELgNS4A5we42QVboFx2RRgB2ZNxPzdP8nXGAXD4815VuO2rDhw4XUrr28EXNgVMBUqEGVH4L6XERVfViEO7HCAuhJZZJFTkHUEYkE9d-wn7LVrvLiBo-bbR40VEo7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52800"/>
            <a:ext cx="9144000" cy="35052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legend 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The unusual name of the waterfall is part of a </a:t>
            </a:r>
            <a:br>
              <a:rPr lang="en-US" dirty="0" smtClean="0"/>
            </a:br>
            <a:r>
              <a:rPr lang="en-US" dirty="0" smtClean="0"/>
              <a:t>popular Alabama legend that has been </a:t>
            </a:r>
            <a:br>
              <a:rPr lang="en-US" dirty="0" smtClean="0"/>
            </a:br>
            <a:r>
              <a:rPr lang="en-US" dirty="0" smtClean="0"/>
              <a:t>repeated for generations. As the story goes, </a:t>
            </a:r>
            <a:br>
              <a:rPr lang="en-US" dirty="0" smtClean="0"/>
            </a:br>
            <a:r>
              <a:rPr lang="en-US" dirty="0" err="1" smtClean="0"/>
              <a:t>Noccalula</a:t>
            </a:r>
            <a:r>
              <a:rPr lang="en-US" dirty="0" smtClean="0"/>
              <a:t> was the daughter of a Cherokee </a:t>
            </a:r>
            <a:br>
              <a:rPr lang="en-US" dirty="0" smtClean="0"/>
            </a:br>
            <a:r>
              <a:rPr lang="en-US" dirty="0" smtClean="0"/>
              <a:t>chief who lived with his people near the </a:t>
            </a:r>
            <a:br>
              <a:rPr lang="en-US" dirty="0" smtClean="0"/>
            </a:br>
            <a:r>
              <a:rPr lang="en-US" dirty="0" smtClean="0"/>
              <a:t>spectacular falls.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122" name="Picture 2" descr="C:\Users\donaldsont\Pictures\Princess_op_800x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4343400"/>
            <a:ext cx="3352800" cy="25146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Legend of </a:t>
            </a:r>
            <a:r>
              <a:rPr lang="en-US" dirty="0" err="1" smtClean="0"/>
              <a:t>Noccalula</a:t>
            </a:r>
            <a:r>
              <a:rPr lang="en-US" dirty="0" smtClean="0"/>
              <a:t> Falls….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1775191"/>
            <a:ext cx="9144000" cy="462560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     The young woman had fallen in love with a warrior from her own tribe. He was a brave man, but did not possess the worldly goods of many of his rivals. </a:t>
            </a:r>
            <a:r>
              <a:rPr lang="en-US" dirty="0" err="1" smtClean="0"/>
              <a:t>Noccalula's</a:t>
            </a:r>
            <a:r>
              <a:rPr lang="en-US" dirty="0" smtClean="0"/>
              <a:t> father, contrary to his daughter's wishes, viewed the man as a poor match for his well-placed daughter and instead arranged for her to marry the wealthy chief of a powerful rival tribe. He also ordered her true love expelled from the village. The young woman was heartbroken.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 advTm="32720"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Legend of </a:t>
            </a:r>
            <a:r>
              <a:rPr lang="en-US" dirty="0" err="1" smtClean="0"/>
              <a:t>Noccalula</a:t>
            </a:r>
            <a:r>
              <a:rPr lang="en-US" dirty="0" smtClean="0"/>
              <a:t> Falls….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75191"/>
            <a:ext cx="8686800" cy="462560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    On the day of her wedding people gathered </a:t>
            </a:r>
            <a:br>
              <a:rPr lang="en-US" dirty="0" smtClean="0"/>
            </a:br>
            <a:r>
              <a:rPr lang="en-US" dirty="0" smtClean="0"/>
              <a:t>in the village for a great feast. </a:t>
            </a:r>
            <a:r>
              <a:rPr lang="en-US" dirty="0" err="1" smtClean="0"/>
              <a:t>Noccalula</a:t>
            </a:r>
            <a:r>
              <a:rPr lang="en-US" dirty="0" smtClean="0"/>
              <a:t> was </a:t>
            </a:r>
            <a:br>
              <a:rPr lang="en-US" dirty="0" smtClean="0"/>
            </a:br>
            <a:r>
              <a:rPr lang="en-US" dirty="0" smtClean="0"/>
              <a:t>dressed in her wedding finery but in a quiet </a:t>
            </a:r>
            <a:br>
              <a:rPr lang="en-US" dirty="0" smtClean="0"/>
            </a:br>
            <a:r>
              <a:rPr lang="en-US" dirty="0" smtClean="0"/>
              <a:t>moment she slipped away and walked to the </a:t>
            </a:r>
            <a:br>
              <a:rPr lang="en-US" dirty="0" smtClean="0"/>
            </a:br>
            <a:r>
              <a:rPr lang="en-US" dirty="0" smtClean="0"/>
              <a:t>edge of the swiftly running away. Before </a:t>
            </a:r>
            <a:br>
              <a:rPr lang="en-US" dirty="0" smtClean="0"/>
            </a:br>
            <a:r>
              <a:rPr lang="en-US" dirty="0" smtClean="0"/>
              <a:t>anyone could stop her, she leaped from the </a:t>
            </a:r>
            <a:br>
              <a:rPr lang="en-US" dirty="0" smtClean="0"/>
            </a:br>
            <a:r>
              <a:rPr lang="en-US" dirty="0" smtClean="0"/>
              <a:t>top and ended her life in the swirling water </a:t>
            </a:r>
            <a:br>
              <a:rPr lang="en-US" dirty="0" smtClean="0"/>
            </a:br>
            <a:r>
              <a:rPr lang="en-US" dirty="0" smtClean="0"/>
              <a:t>and mist below.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Legend of </a:t>
            </a:r>
            <a:r>
              <a:rPr lang="en-US" dirty="0" err="1" smtClean="0"/>
              <a:t>Noccalula</a:t>
            </a:r>
            <a:r>
              <a:rPr lang="en-US" dirty="0" smtClean="0"/>
              <a:t> Falls….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1775191"/>
            <a:ext cx="8686800" cy="462560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    His daughter's suicide awakened her father </a:t>
            </a:r>
            <a:br>
              <a:rPr lang="en-US" dirty="0" smtClean="0"/>
            </a:br>
            <a:r>
              <a:rPr lang="en-US" dirty="0" smtClean="0"/>
              <a:t>to the harshness of his actions and in his </a:t>
            </a:r>
            <a:br>
              <a:rPr lang="en-US" dirty="0" smtClean="0"/>
            </a:br>
            <a:r>
              <a:rPr lang="en-US" dirty="0" smtClean="0"/>
              <a:t>remorse he decreed that the waterfall would </a:t>
            </a:r>
            <a:br>
              <a:rPr lang="en-US" dirty="0" smtClean="0"/>
            </a:br>
            <a:r>
              <a:rPr lang="en-US" dirty="0" smtClean="0"/>
              <a:t>always be known for his daughter. It is called </a:t>
            </a:r>
            <a:br>
              <a:rPr lang="en-US" dirty="0" smtClean="0"/>
            </a:br>
            <a:r>
              <a:rPr lang="en-US" dirty="0" err="1" smtClean="0"/>
              <a:t>Noccalula</a:t>
            </a:r>
            <a:r>
              <a:rPr lang="en-US" dirty="0" smtClean="0"/>
              <a:t> Falls to this day and legend holds </a:t>
            </a:r>
            <a:br>
              <a:rPr lang="en-US" dirty="0" smtClean="0"/>
            </a:br>
            <a:r>
              <a:rPr lang="en-US" dirty="0" smtClean="0"/>
              <a:t>that the ghost of the young Cherokee woman </a:t>
            </a:r>
            <a:br>
              <a:rPr lang="en-US" dirty="0" smtClean="0"/>
            </a:br>
            <a:r>
              <a:rPr lang="en-US" dirty="0" smtClean="0"/>
              <a:t>can still be seen at times, walking among the </a:t>
            </a:r>
            <a:br>
              <a:rPr lang="en-US" dirty="0" smtClean="0"/>
            </a:br>
            <a:r>
              <a:rPr lang="en-US" dirty="0" smtClean="0"/>
              <a:t>mists and looking for her long lost true love.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 advTm="14951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truth or not?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75191"/>
            <a:ext cx="8686800" cy="4625609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It is difficult to say today what the truth of the </a:t>
            </a:r>
            <a:br>
              <a:rPr lang="en-US" dirty="0" smtClean="0"/>
            </a:br>
            <a:r>
              <a:rPr lang="en-US" dirty="0" smtClean="0"/>
              <a:t>legend might be, but it is a colorful part of the </a:t>
            </a:r>
            <a:br>
              <a:rPr lang="en-US" dirty="0" smtClean="0"/>
            </a:br>
            <a:r>
              <a:rPr lang="en-US" dirty="0" err="1" smtClean="0"/>
              <a:t>folktail</a:t>
            </a:r>
            <a:r>
              <a:rPr lang="en-US" dirty="0" smtClean="0"/>
              <a:t> of Alabama.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Another name for Noccalula Falls…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Another name for </a:t>
            </a:r>
            <a:r>
              <a:rPr lang="en-US" dirty="0" err="1" smtClean="0"/>
              <a:t>Noccalula</a:t>
            </a:r>
            <a:r>
              <a:rPr lang="en-US" dirty="0" smtClean="0"/>
              <a:t> </a:t>
            </a:r>
            <a:r>
              <a:rPr lang="en-US" dirty="0" smtClean="0"/>
              <a:t>Fall’s </a:t>
            </a:r>
            <a:r>
              <a:rPr lang="en-US" dirty="0" smtClean="0"/>
              <a:t>is </a:t>
            </a:r>
            <a:r>
              <a:rPr lang="en-US" dirty="0" smtClean="0"/>
              <a:t>Black Creek Falls</a:t>
            </a:r>
            <a:r>
              <a:rPr lang="en-US" dirty="0" smtClean="0"/>
              <a:t>. It is named </a:t>
            </a:r>
            <a:r>
              <a:rPr lang="en-US" dirty="0" err="1" smtClean="0"/>
              <a:t>Noccalula</a:t>
            </a:r>
            <a:r>
              <a:rPr lang="en-US" dirty="0" smtClean="0"/>
              <a:t> because the Indian chief, </a:t>
            </a:r>
            <a:r>
              <a:rPr lang="en-US" dirty="0" err="1" smtClean="0"/>
              <a:t>Noccalula’s</a:t>
            </a:r>
            <a:r>
              <a:rPr lang="en-US" dirty="0" smtClean="0"/>
              <a:t> father named it after his daughter because </a:t>
            </a:r>
            <a:r>
              <a:rPr lang="en-US" dirty="0" err="1" smtClean="0"/>
              <a:t>Noccalula</a:t>
            </a:r>
            <a:r>
              <a:rPr lang="en-US" dirty="0" smtClean="0"/>
              <a:t> jumped the falls and </a:t>
            </a:r>
            <a:r>
              <a:rPr lang="en-US" dirty="0" smtClean="0"/>
              <a:t>committed</a:t>
            </a:r>
            <a:r>
              <a:rPr lang="en-US" dirty="0" smtClean="0"/>
              <a:t> </a:t>
            </a:r>
            <a:r>
              <a:rPr lang="en-US" dirty="0" smtClean="0"/>
              <a:t>suicide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6146" name="Picture 2" descr="C:\Users\donaldsont\Pictures\untitled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4705350"/>
            <a:ext cx="2971800" cy="21526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341</TotalTime>
  <Words>220</Words>
  <Application>Microsoft Office PowerPoint</Application>
  <PresentationFormat>On-screen Show (4:3)</PresentationFormat>
  <Paragraphs>17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Module</vt:lpstr>
      <vt:lpstr>The Legend of Noccalula falls</vt:lpstr>
      <vt:lpstr>Location of Noccalula Falls….</vt:lpstr>
      <vt:lpstr>The legend ….</vt:lpstr>
      <vt:lpstr>Legend of Noccalula Falls….</vt:lpstr>
      <vt:lpstr>Legend of Noccalula Falls….</vt:lpstr>
      <vt:lpstr>Legend of Noccalula Falls….</vt:lpstr>
      <vt:lpstr>The truth or not?</vt:lpstr>
      <vt:lpstr>Another name for Noccalula Falls…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Legend of Noccalula</dc:title>
  <dc:creator>terrilynn donaldson</dc:creator>
  <cp:lastModifiedBy>terrilynn donaldson</cp:lastModifiedBy>
  <cp:revision>38</cp:revision>
  <dcterms:created xsi:type="dcterms:W3CDTF">2012-04-10T16:13:30Z</dcterms:created>
  <dcterms:modified xsi:type="dcterms:W3CDTF">2012-05-01T17:21:47Z</dcterms:modified>
</cp:coreProperties>
</file>